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62" r:id="rId3"/>
    <p:sldId id="263" r:id="rId4"/>
    <p:sldId id="256" r:id="rId5"/>
    <p:sldId id="264" r:id="rId6"/>
    <p:sldId id="259" r:id="rId7"/>
    <p:sldId id="265" r:id="rId8"/>
    <p:sldId id="260" r:id="rId9"/>
    <p:sldId id="266" r:id="rId10"/>
    <p:sldId id="258" r:id="rId11"/>
    <p:sldId id="257" r:id="rId12"/>
    <p:sldId id="267" r:id="rId13"/>
    <p:sldId id="269" r:id="rId14"/>
    <p:sldId id="261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E5676-3C90-45C6-8783-1E3A5667DC01}" type="datetimeFigureOut">
              <a:rPr lang="en-GB" smtClean="0"/>
              <a:t>16/04/2018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9BDB5-7E08-45F8-95F6-E8FE0652F31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E5676-3C90-45C6-8783-1E3A5667DC01}" type="datetimeFigureOut">
              <a:rPr lang="en-GB" smtClean="0"/>
              <a:t>16/04/2018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9BDB5-7E08-45F8-95F6-E8FE0652F31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E5676-3C90-45C6-8783-1E3A5667DC01}" type="datetimeFigureOut">
              <a:rPr lang="en-GB" smtClean="0"/>
              <a:t>16/04/2018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9BDB5-7E08-45F8-95F6-E8FE0652F31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E5676-3C90-45C6-8783-1E3A5667DC01}" type="datetimeFigureOut">
              <a:rPr lang="en-GB" smtClean="0"/>
              <a:t>16/04/2018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9BDB5-7E08-45F8-95F6-E8FE0652F31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E5676-3C90-45C6-8783-1E3A5667DC01}" type="datetimeFigureOut">
              <a:rPr lang="en-GB" smtClean="0"/>
              <a:t>16/04/2018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9BDB5-7E08-45F8-95F6-E8FE0652F31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E5676-3C90-45C6-8783-1E3A5667DC01}" type="datetimeFigureOut">
              <a:rPr lang="en-GB" smtClean="0"/>
              <a:t>16/04/2018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9BDB5-7E08-45F8-95F6-E8FE0652F31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E5676-3C90-45C6-8783-1E3A5667DC01}" type="datetimeFigureOut">
              <a:rPr lang="en-GB" smtClean="0"/>
              <a:t>16/04/2018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9BDB5-7E08-45F8-95F6-E8FE0652F31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E5676-3C90-45C6-8783-1E3A5667DC01}" type="datetimeFigureOut">
              <a:rPr lang="en-GB" smtClean="0"/>
              <a:t>16/04/2018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9BDB5-7E08-45F8-95F6-E8FE0652F31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E5676-3C90-45C6-8783-1E3A5667DC01}" type="datetimeFigureOut">
              <a:rPr lang="en-GB" smtClean="0"/>
              <a:t>16/04/2018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9BDB5-7E08-45F8-95F6-E8FE0652F31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E5676-3C90-45C6-8783-1E3A5667DC01}" type="datetimeFigureOut">
              <a:rPr lang="en-GB" smtClean="0"/>
              <a:t>16/04/2018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9BDB5-7E08-45F8-95F6-E8FE0652F31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E5676-3C90-45C6-8783-1E3A5667DC01}" type="datetimeFigureOut">
              <a:rPr lang="en-GB" smtClean="0"/>
              <a:t>16/04/2018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9BDB5-7E08-45F8-95F6-E8FE0652F31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>
            <a:alpha val="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DE5676-3C90-45C6-8783-1E3A5667DC01}" type="datetimeFigureOut">
              <a:rPr lang="en-GB" smtClean="0"/>
              <a:t>16/04/2018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29BDB5-7E08-45F8-95F6-E8FE0652F310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59632" y="260648"/>
            <a:ext cx="676875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dirty="0" smtClean="0"/>
              <a:t>Library Rules</a:t>
            </a:r>
            <a:endParaRPr lang="en-GB" sz="8000" dirty="0"/>
          </a:p>
        </p:txBody>
      </p:sp>
      <p:pic>
        <p:nvPicPr>
          <p:cNvPr id="21506" name="Picture 2" descr="https://tse1.mm.bing.net/th?id=OIP.YFM57sk79GETOuArzAvwTgD6D6&amp;pid=15.1&amp;P=0&amp;w=300&amp;h=3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1844824"/>
            <a:ext cx="4608512" cy="4608512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5508104" y="2780928"/>
            <a:ext cx="5040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 smtClean="0">
                <a:solidFill>
                  <a:schemeClr val="bg1"/>
                </a:solidFill>
              </a:rPr>
              <a:t>?</a:t>
            </a:r>
            <a:endParaRPr lang="en-GB" sz="4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1" descr="C:\Users\Laura\Downloads\Screenshot_20180416-183027.png"/>
          <p:cNvPicPr>
            <a:picLocks noChangeAspect="1" noChangeArrowheads="1"/>
          </p:cNvPicPr>
          <p:nvPr/>
        </p:nvPicPr>
        <p:blipFill>
          <a:blip r:embed="rId2" cstate="print"/>
          <a:srcRect l="10800" t="11151" r="10801" b="23750"/>
          <a:stretch>
            <a:fillRect/>
          </a:stretch>
        </p:blipFill>
        <p:spPr bwMode="auto">
          <a:xfrm>
            <a:off x="2195736" y="-1"/>
            <a:ext cx="4680520" cy="690933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1844824"/>
            <a:ext cx="91440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 smtClean="0"/>
              <a:t>Books </a:t>
            </a:r>
            <a:r>
              <a:rPr lang="en-GB" sz="5400" dirty="0"/>
              <a:t>can only be taken from the library when they have been scanned out by an </a:t>
            </a:r>
            <a:r>
              <a:rPr lang="en-GB" sz="5400" dirty="0" smtClean="0"/>
              <a:t>adult.</a:t>
            </a:r>
            <a:endParaRPr lang="en-GB" sz="5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https://s-media-cache-ak0.pinimg.com/736x/1a/ab/42/1aab422be4d9eeb87bc39727c77e1cf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628800"/>
            <a:ext cx="5229200" cy="5229201"/>
          </a:xfrm>
          <a:prstGeom prst="rect">
            <a:avLst/>
          </a:prstGeom>
          <a:noFill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 cstate="print"/>
          <a:srcRect l="50635" t="28172" r="23354" b="15719"/>
          <a:stretch>
            <a:fillRect/>
          </a:stretch>
        </p:blipFill>
        <p:spPr bwMode="auto">
          <a:xfrm>
            <a:off x="5148064" y="-1"/>
            <a:ext cx="3995936" cy="4846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1772816"/>
            <a:ext cx="9144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400" dirty="0"/>
              <a:t>Look after the books - treat them with care and respect!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4" descr="https://tse1.mm.bing.net/th?id=OIP.yd3ez6Ep7xXquBG0lFDHNAAAAA&amp;pid=15.1&amp;P=0&amp;w=300&amp;h=3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0864" y="0"/>
            <a:ext cx="4653136" cy="4653136"/>
          </a:xfrm>
          <a:prstGeom prst="rect">
            <a:avLst/>
          </a:prstGeom>
          <a:noFill/>
        </p:spPr>
      </p:pic>
      <p:pic>
        <p:nvPicPr>
          <p:cNvPr id="17410" name="Picture 2" descr="C:\Users\Laura\Downloads\Screenshot_20180416-182050.png"/>
          <p:cNvPicPr>
            <a:picLocks noChangeAspect="1" noChangeArrowheads="1"/>
          </p:cNvPicPr>
          <p:nvPr/>
        </p:nvPicPr>
        <p:blipFill>
          <a:blip r:embed="rId3" cstate="print"/>
          <a:srcRect l="5835" t="11151" r="5853" b="52100"/>
          <a:stretch>
            <a:fillRect/>
          </a:stretch>
        </p:blipFill>
        <p:spPr bwMode="auto">
          <a:xfrm>
            <a:off x="0" y="3475664"/>
            <a:ext cx="4572000" cy="33823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1988840"/>
            <a:ext cx="9144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400" dirty="0"/>
              <a:t>Keep the library area tidy - put books back in the correct </a:t>
            </a:r>
            <a:r>
              <a:rPr lang="en-GB" sz="5400" dirty="0" smtClean="0"/>
              <a:t>place.</a:t>
            </a:r>
            <a:endParaRPr lang="en-GB" sz="54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6386" name="Picture 2" descr="https://s-media-cache-ak0.pinimg.com/736x/55/7d/3b/557d3b449fc7f9475809c36fbc3052a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60648"/>
            <a:ext cx="4968552" cy="6398707"/>
          </a:xfrm>
          <a:prstGeom prst="rect">
            <a:avLst/>
          </a:prstGeom>
          <a:noFill/>
        </p:spPr>
      </p:pic>
      <p:pic>
        <p:nvPicPr>
          <p:cNvPr id="16387" name="Picture 3" descr="C:\Users\Laura\Downloads\Screenshot_20180416-182157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t="11769" b="51638"/>
          <a:stretch>
            <a:fillRect/>
          </a:stretch>
        </p:blipFill>
        <p:spPr bwMode="auto">
          <a:xfrm>
            <a:off x="4716016" y="3645024"/>
            <a:ext cx="4427984" cy="2880588"/>
          </a:xfrm>
          <a:prstGeom prst="rect">
            <a:avLst/>
          </a:prstGeom>
          <a:noFill/>
        </p:spPr>
      </p:pic>
      <p:sp>
        <p:nvSpPr>
          <p:cNvPr id="16389" name="AutoShape 5" descr="https://mail.lgflmail.org/owa/service.svc/s/GetFileAttachment?id=AAMkAGE4ODI4MGYxLTM2NzQtNDU2Mi05MGNkLTIxN2M4ZDMyM2EwMABGAAAAAAD%2Fesnc52hOTZSzDPaylgNNBwB64SEjCLalSK34vSN4aVulABCipqIfAAA88RCV842wTovcGG09kmNpAAIjJG%2ByAAABEgAQANfKz9HV11tNhlunxcj0FS0%3D&amp;isImagePreview=True&amp;X-OWA-CANARY=PR-W4lwYt0WbGffQqUMdJxgQf5TSo9UIE_XSImRPmha1Wcnl7xl_dHnekcO1Wx0p0re8D4D_w7w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6390" name="Picture 6" descr="C:\Users\Laura\Downloads\Screenshot_20180416-182216.png"/>
          <p:cNvPicPr>
            <a:picLocks noChangeAspect="1" noChangeArrowheads="1"/>
          </p:cNvPicPr>
          <p:nvPr/>
        </p:nvPicPr>
        <p:blipFill>
          <a:blip r:embed="rId4" cstate="print"/>
          <a:srcRect t="11151" b="46850"/>
          <a:stretch>
            <a:fillRect/>
          </a:stretch>
        </p:blipFill>
        <p:spPr bwMode="auto">
          <a:xfrm>
            <a:off x="4932041" y="140098"/>
            <a:ext cx="4211960" cy="314488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1628800"/>
            <a:ext cx="91440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400" dirty="0"/>
              <a:t>Be quiet and sensible in the library space as others are </a:t>
            </a:r>
            <a:r>
              <a:rPr lang="en-GB" sz="5400" dirty="0" smtClean="0"/>
              <a:t>working.</a:t>
            </a:r>
            <a:endParaRPr lang="en-GB" sz="54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5362" name="Picture 2" descr="https://s-media-cache-ak0.pinimg.com/736x/6a/6d/50/6a6d50910d69ae37e32435eb56f752a4--funny-library-quotes-library-mem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16980"/>
            <a:ext cx="6192688" cy="68410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098" name="Picture 2" descr="http://schoollibrarybeyondsurvival.files.wordpress.com/2012/03/funny-pictures-you-have-some-overdue-library-book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0126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1412776"/>
            <a:ext cx="91440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400" dirty="0"/>
              <a:t>Books need to be returned to Mrs </a:t>
            </a:r>
            <a:r>
              <a:rPr lang="en-GB" sz="5400" dirty="0" err="1"/>
              <a:t>Eakin</a:t>
            </a:r>
            <a:r>
              <a:rPr lang="en-GB" sz="5400" dirty="0"/>
              <a:t> when </a:t>
            </a:r>
            <a:r>
              <a:rPr lang="en-GB" sz="5400" dirty="0" smtClean="0"/>
              <a:t>you have </a:t>
            </a:r>
            <a:r>
              <a:rPr lang="en-GB" sz="5400" dirty="0"/>
              <a:t>finished with them so others can enjoy </a:t>
            </a:r>
            <a:r>
              <a:rPr lang="en-GB" sz="5400" dirty="0" smtClean="0"/>
              <a:t>them.</a:t>
            </a:r>
            <a:endParaRPr lang="en-GB" sz="54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s://www.dvusd.org/cms/lib/AZ01901092/Centricity/Domain/4078/Why%20Read%2020%20Minutes%20Char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260648"/>
            <a:ext cx="6408712" cy="616308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8434" name="Picture 2" descr="http://www.australiasamples.com/wp-content/uploads/2016/08/keepreadi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0"/>
            <a:ext cx="5328592" cy="688276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68</Words>
  <Application>Microsoft Office PowerPoint</Application>
  <PresentationFormat>On-screen Show (4:3)</PresentationFormat>
  <Paragraphs>7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Laura</dc:creator>
  <cp:lastModifiedBy>Laura</cp:lastModifiedBy>
  <cp:revision>13</cp:revision>
  <dcterms:created xsi:type="dcterms:W3CDTF">2018-04-16T19:00:23Z</dcterms:created>
  <dcterms:modified xsi:type="dcterms:W3CDTF">2018-04-16T20:14:22Z</dcterms:modified>
</cp:coreProperties>
</file>